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7"/>
  </p:notesMasterIdLst>
  <p:handoutMasterIdLst>
    <p:handoutMasterId r:id="rId8"/>
  </p:handoutMasterIdLst>
  <p:sldIdLst>
    <p:sldId id="911" r:id="rId2"/>
    <p:sldId id="941" r:id="rId3"/>
    <p:sldId id="972" r:id="rId4"/>
    <p:sldId id="950" r:id="rId5"/>
    <p:sldId id="948" r:id="rId6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911"/>
            <p14:sldId id="941"/>
            <p14:sldId id="972"/>
            <p14:sldId id="950"/>
            <p14:sldId id="9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33"/>
    <a:srgbClr val="00B341"/>
    <a:srgbClr val="1BA560"/>
    <a:srgbClr val="23B324"/>
    <a:srgbClr val="4A78BC"/>
    <a:srgbClr val="003264"/>
    <a:srgbClr val="FE8C00"/>
    <a:srgbClr val="5BCD9D"/>
    <a:srgbClr val="356767"/>
    <a:srgbClr val="8F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84" autoAdjust="0"/>
    <p:restoredTop sz="84727" autoAdjust="0"/>
  </p:normalViewPr>
  <p:slideViewPr>
    <p:cSldViewPr snapToGrid="0">
      <p:cViewPr varScale="1">
        <p:scale>
          <a:sx n="35" d="100"/>
          <a:sy n="35" d="100"/>
        </p:scale>
        <p:origin x="86" y="4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11" d="100"/>
          <a:sy n="111" d="100"/>
        </p:scale>
        <p:origin x="4352" y="200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0.png>
</file>

<file path=ppt/media/image21.png>
</file>

<file path=ppt/media/image21.svg>
</file>

<file path=ppt/media/image22.png>
</file>

<file path=ppt/media/image23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13.02.2019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636795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разделител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0" y="1639790"/>
            <a:ext cx="3298475" cy="1463773"/>
          </a:xfrm>
        </p:spPr>
        <p:txBody>
          <a:bodyPr lIns="0" tIns="0" rIns="0" bIns="180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600" b="0" i="0">
                <a:latin typeface="+mn-lt"/>
                <a:ea typeface="Yandex Sans Text Light" charset="0"/>
                <a:cs typeface="Yandex Sans Text Light" charset="0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00</a:t>
            </a:r>
            <a:endParaRPr lang="en-US" dirty="0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42000" y="4202016"/>
            <a:ext cx="18308288" cy="2932209"/>
          </a:xfrm>
        </p:spPr>
        <p:txBody>
          <a:bodyPr lIns="0" tIns="0" rIns="0" bIns="162000" anchor="b" anchorCtr="0">
            <a:noAutofit/>
          </a:bodyPr>
          <a:lstStyle>
            <a:lvl1pPr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7200" b="1" baseline="0">
                <a:latin typeface="+mj-lt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B301DCE-0A8B-3C45-B41F-A56E96E73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28910" y="2090254"/>
            <a:ext cx="295793" cy="553418"/>
          </a:xfrm>
          <a:prstGeom prst="rect">
            <a:avLst/>
          </a:prstGeom>
        </p:spPr>
      </p:pic>
      <p:sp>
        <p:nvSpPr>
          <p:cNvPr id="9" name="Текст 7">
            <a:extLst>
              <a:ext uri="{FF2B5EF4-FFF2-40B4-BE49-F238E27FC236}">
                <a16:creationId xmlns:a16="http://schemas.microsoft.com/office/drawing/2014/main" id="{DC112D3D-C933-5B4D-80A2-E20728BDFF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42000" y="7822545"/>
            <a:ext cx="18308288" cy="4426605"/>
          </a:xfrm>
        </p:spPr>
        <p:txBody>
          <a:bodyPr tIns="0" numCol="2" spcCol="360000">
            <a:noAutofit/>
          </a:bodyPr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ru-RU" dirty="0"/>
              <a:t>Содержание раздела</a:t>
            </a:r>
          </a:p>
        </p:txBody>
      </p:sp>
    </p:spTree>
    <p:extLst>
      <p:ext uri="{BB962C8B-B14F-4D97-AF65-F5344CB8AC3E}">
        <p14:creationId xmlns:p14="http://schemas.microsoft.com/office/powerpoint/2010/main" val="204525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6F273CA4-8668-8D40-89E1-2DF41C77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600" y="3429849"/>
            <a:ext cx="21224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>
                <a:latin typeface="+mn-lt"/>
              </a:defRPr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C8D795-4C1C-AF42-9709-B72335385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49"/>
            <a:ext cx="138987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772462EC-AF59-4D4E-ABCE-0C5A2D5835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6584850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13600" y="3429850"/>
            <a:ext cx="13898775" cy="4066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13600" y="8208000"/>
            <a:ext cx="13898775" cy="40411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36" marR="0" indent="0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None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3429849"/>
            <a:ext cx="10239275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3429849"/>
            <a:ext cx="1023956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1" y="3429849"/>
            <a:ext cx="6584850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0033199"/>
            <a:ext cx="17565587" cy="2215951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906758" y="3429849"/>
            <a:ext cx="6577717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6231516" y="3429849"/>
            <a:ext cx="6580859" cy="62491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600" y="5641200"/>
            <a:ext cx="10239275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6" y="5641200"/>
            <a:ext cx="10239569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10239274" cy="1857475"/>
          </a:xfrm>
        </p:spPr>
        <p:txBody>
          <a:bodyPr tIns="17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4800"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87599" y="3455988"/>
            <a:ext cx="21224776" cy="7326312"/>
          </a:xfrm>
          <a:prstGeom prst="rect">
            <a:avLst/>
          </a:prstGeom>
        </p:spPr>
        <p:txBody>
          <a:bodyPr vert="horz" lIns="0" tIns="0" rIns="0" bIns="251999" rtlCol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11121681"/>
            <a:ext cx="17565587" cy="1127469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3">
            <a:extLst>
              <a:ext uri="{FF2B5EF4-FFF2-40B4-BE49-F238E27FC236}">
                <a16:creationId xmlns:a16="http://schemas.microsoft.com/office/drawing/2014/main" id="{14A44DEE-CE10-CA46-AD73-F9481496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01875" y="5457926"/>
            <a:ext cx="6582600" cy="242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16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D11B012E-F511-C94C-B10D-D6E12F78D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0082" y="5655728"/>
            <a:ext cx="2923681" cy="2935822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3905975" cy="7342291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B2F39E8A-93C9-3A45-B2EE-883223FCF3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0DCF5EC1-3274-6745-8C56-419712DF13A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15302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1EF14998-3993-B446-9D90-65FB1EBCE1D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6230310" y="3455988"/>
            <a:ext cx="2922878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6400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6739392"/>
            <a:ext cx="6584849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4C2B88DF-0CB1-C84B-BB8C-FB54F5E4558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88989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EB3D84B1-6345-8544-BA01-7CE2CA0D062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7075635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826C5D0F-322F-7E4C-8F35-CD24C604A36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565718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54521928-8D4C-C24D-BA87-CD83B8390F0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8054031" y="3455988"/>
            <a:ext cx="2911574" cy="2570162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9C31CEE2-9E8D-7D4E-85E6-BCDAEA9B52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25BA2DB1-0408-C446-904D-D5C5D6FEF70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74001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7" name="Текст 3">
            <a:extLst>
              <a:ext uri="{FF2B5EF4-FFF2-40B4-BE49-F238E27FC236}">
                <a16:creationId xmlns:a16="http://schemas.microsoft.com/office/drawing/2014/main" id="{AE8D3F34-4BC8-F842-AE87-C1F1B818EB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2565718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603D3D51-A754-5548-8F3A-17686089319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8056963" y="6739392"/>
            <a:ext cx="4752874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57FE346C-8EF0-E94F-B01D-73B4B761844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88989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2" name="Рисунок 2">
            <a:extLst>
              <a:ext uri="{FF2B5EF4-FFF2-40B4-BE49-F238E27FC236}">
                <a16:creationId xmlns:a16="http://schemas.microsoft.com/office/drawing/2014/main" id="{C974B3B4-B885-DA40-B3AB-F9114F87FB2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985590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5D5F2D74-405A-1F4E-9CD6-F3AE0BD290F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375801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6" name="Рисунок 2">
            <a:extLst>
              <a:ext uri="{FF2B5EF4-FFF2-40B4-BE49-F238E27FC236}">
                <a16:creationId xmlns:a16="http://schemas.microsoft.com/office/drawing/2014/main" id="{0AB2F838-92FE-774B-8F92-9F3D78DF23F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4768738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8" name="Рисунок 2">
            <a:extLst>
              <a:ext uri="{FF2B5EF4-FFF2-40B4-BE49-F238E27FC236}">
                <a16:creationId xmlns:a16="http://schemas.microsoft.com/office/drawing/2014/main" id="{EC6B56D3-7648-C24E-8DC9-0CD8B1C3EE0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9161604" y="3830434"/>
            <a:ext cx="2555974" cy="2195715"/>
          </a:xfrm>
          <a:prstGeom prst="rect">
            <a:avLst/>
          </a:prstGeom>
        </p:spPr>
        <p:txBody>
          <a:bodyPr tIns="0" anchor="ctr" anchorCtr="1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262DA92C-89A3-2F4F-95A0-96135E2E2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2" name="Текст 3">
            <a:extLst>
              <a:ext uri="{FF2B5EF4-FFF2-40B4-BE49-F238E27FC236}">
                <a16:creationId xmlns:a16="http://schemas.microsoft.com/office/drawing/2014/main" id="{4F9D4A2B-AF65-D04E-BB6E-A33650DA965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81802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3" name="Текст 3">
            <a:extLst>
              <a:ext uri="{FF2B5EF4-FFF2-40B4-BE49-F238E27FC236}">
                <a16:creationId xmlns:a16="http://schemas.microsoft.com/office/drawing/2014/main" id="{CBF68C6D-23B1-7B4D-9FEF-AA3ECA74E9D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376343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4" name="Текст 3">
            <a:extLst>
              <a:ext uri="{FF2B5EF4-FFF2-40B4-BE49-F238E27FC236}">
                <a16:creationId xmlns:a16="http://schemas.microsoft.com/office/drawing/2014/main" id="{C66F2032-A23B-5448-9AF7-22751C77D36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4768614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5" name="Текст 3">
            <a:extLst>
              <a:ext uri="{FF2B5EF4-FFF2-40B4-BE49-F238E27FC236}">
                <a16:creationId xmlns:a16="http://schemas.microsoft.com/office/drawing/2014/main" id="{6E3015C6-1D4B-954D-89D7-956594AAE01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19161610" y="6739392"/>
            <a:ext cx="3649561" cy="5509758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02392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10239275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72049" y="0"/>
            <a:ext cx="11810364" cy="13716000"/>
          </a:xfrm>
        </p:spPr>
        <p:txBody>
          <a:bodyPr bIns="5400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021A6DA9-00F7-2E4D-A607-2B4774BAD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02392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905864" y="12624682"/>
            <a:ext cx="1170782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05864" y="547141"/>
            <a:ext cx="13906511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172450" cy="13716000"/>
          </a:xfrm>
        </p:spPr>
        <p:txBody>
          <a:bodyPr tIns="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3759D08E-DECD-BB4C-87C7-900B554BF8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06399" y="3431440"/>
            <a:ext cx="139059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6581140" cy="8793162"/>
          </a:xfrm>
          <a:noFill/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DBE36696-F982-B440-93D7-FD7AE18278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7601" y="3431440"/>
            <a:ext cx="13896874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38968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E07366D-205F-E342-9442-335AF82B0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8800" y="3431440"/>
            <a:ext cx="6583575" cy="8817710"/>
          </a:xfrm>
        </p:spPr>
        <p:txBody>
          <a:bodyPr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1pPr>
            <a:lvl2pPr marL="720000" marR="0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lvl2pPr>
            <a:lvl3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lvl3pPr>
            <a:lvl4pPr marL="720000" marR="0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lvl4pPr>
            <a:lvl5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lvl5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r>
              <a:rPr kumimoji="0" lang="ru-RU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Ключевая мысль</a:t>
            </a:r>
          </a:p>
          <a:p>
            <a:pPr marL="720000" marR="0" lvl="1" indent="-719964" algn="l" defTabSz="19079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C00"/>
              </a:buClr>
              <a:buSzPct val="120000"/>
              <a:buFont typeface="Arial Unicode MS" panose="020B0604020202020204" pitchFamily="34" charset="-128"/>
              <a:buChar char="▎"/>
              <a:tabLst/>
              <a:defRPr/>
            </a:pP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Маркированный список</a:t>
            </a:r>
          </a:p>
          <a:p>
            <a:pPr marL="720000" marR="0" lvl="2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Нумерованный список</a:t>
            </a:r>
          </a:p>
          <a:p>
            <a:pPr marL="720000" marR="0" lvl="3" indent="-715963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4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21224776" cy="8785860"/>
          </a:xfrm>
        </p:spPr>
        <p:txBody>
          <a:bodyPr tIns="468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6" y="3463290"/>
            <a:ext cx="1023927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Имя и Фамилия, должность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34" name="Рисунок 7">
            <a:extLst>
              <a:ext uri="{FF2B5EF4-FFF2-40B4-BE49-F238E27FC236}">
                <a16:creationId xmlns:a16="http://schemas.microsoft.com/office/drawing/2014/main" id="{79352FF1-22B2-114D-B504-DB00F440C2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35" name="Рисунок 9">
            <a:extLst>
              <a:ext uri="{FF2B5EF4-FFF2-40B4-BE49-F238E27FC236}">
                <a16:creationId xmlns:a16="http://schemas.microsoft.com/office/drawing/2014/main" id="{48D1D383-E3AC-5F4C-BB7C-F076B9B83EE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7599" y="3463290"/>
            <a:ext cx="658485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5504" y="3463290"/>
            <a:ext cx="6578971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8" y="3463290"/>
            <a:ext cx="6583917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tIns="251999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052160" y="3111500"/>
            <a:ext cx="19406838" cy="6213475"/>
          </a:xfrm>
        </p:spPr>
        <p:txBody>
          <a:bodyPr tIns="180000" anchor="ctr">
            <a:noAutofit/>
          </a:bodyPr>
          <a:lstStyle>
            <a:lvl1pPr marL="0" indent="0">
              <a:buClr>
                <a:schemeClr val="bg2"/>
              </a:buClr>
              <a:buSzPct val="120000"/>
              <a:buFont typeface="Arial Unicode MS" panose="020B0604020202020204" pitchFamily="34" charset="-128"/>
              <a:buChar char="▎"/>
              <a:defRPr sz="9600" baseline="0"/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7600" y="547141"/>
            <a:ext cx="212328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91537" y="3104579"/>
            <a:ext cx="21220838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74798053-D0FC-0744-8B9E-CE6D9FD29B1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1328253-70E3-5C47-993B-51E50AED832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6A552FD6-ABD1-D64D-9FF6-E553B0A556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207650D-8903-7C4E-9AEE-D86AEB38CA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1C458AE4-34AE-2C43-A964-A60D6341B4F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3BB70EA8-80F5-E34B-BB07-E65613EA8D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1" name="Рисунок 2">
            <a:extLst>
              <a:ext uri="{FF2B5EF4-FFF2-40B4-BE49-F238E27FC236}">
                <a16:creationId xmlns:a16="http://schemas.microsoft.com/office/drawing/2014/main" id="{98C177A5-3FF4-6F44-9237-446E1EFBD2F8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50742B79-A963-FC4C-85D2-8910E3913A1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18" name="Изображение 6">
            <a:extLst>
              <a:ext uri="{FF2B5EF4-FFF2-40B4-BE49-F238E27FC236}">
                <a16:creationId xmlns:a16="http://schemas.microsoft.com/office/drawing/2014/main" id="{AB3E2125-805D-EE4F-87E3-DE74929187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1963034"/>
            <a:ext cx="2289465" cy="87736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8D7C290C-5BB6-D14F-95C8-1FAE5375BC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9652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9" name="Рисунок 9">
            <a:extLst>
              <a:ext uri="{FF2B5EF4-FFF2-40B4-BE49-F238E27FC236}">
                <a16:creationId xmlns:a16="http://schemas.microsoft.com/office/drawing/2014/main" id="{5703AFA8-3BF4-5544-A3BC-2BAD9D5865E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</a:t>
            </a:r>
            <a:r>
              <a:rPr lang="en-US" dirty="0"/>
              <a:t> </a:t>
            </a:r>
            <a:r>
              <a:rPr lang="ru-RU" dirty="0"/>
              <a:t>или</a:t>
            </a:r>
            <a:r>
              <a:rPr lang="en-US" dirty="0"/>
              <a:t> NDA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Thanks</a:t>
            </a:r>
            <a:endParaRPr lang="ru-RU" dirty="0"/>
          </a:p>
        </p:txBody>
      </p:sp>
      <p:pic>
        <p:nvPicPr>
          <p:cNvPr id="18" name="Изображение 8">
            <a:extLst>
              <a:ext uri="{FF2B5EF4-FFF2-40B4-BE49-F238E27FC236}">
                <a16:creationId xmlns:a16="http://schemas.microsoft.com/office/drawing/2014/main" id="{2C0343D3-CA16-7749-A263-ADF949D8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19" name="Рисунок 7">
            <a:extLst>
              <a:ext uri="{FF2B5EF4-FFF2-40B4-BE49-F238E27FC236}">
                <a16:creationId xmlns:a16="http://schemas.microsoft.com/office/drawing/2014/main" id="{5FBA08AF-E014-AD48-95B1-8F45C4B748B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20" name="Рисунок 9">
            <a:extLst>
              <a:ext uri="{FF2B5EF4-FFF2-40B4-BE49-F238E27FC236}">
                <a16:creationId xmlns:a16="http://schemas.microsoft.com/office/drawing/2014/main" id="{F2574A9F-233D-434C-9F6B-21A5352744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EAE55469-0C21-1A45-9E51-211C7A9BFB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2000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2" name="Текст 13">
            <a:extLst>
              <a:ext uri="{FF2B5EF4-FFF2-40B4-BE49-F238E27FC236}">
                <a16:creationId xmlns:a16="http://schemas.microsoft.com/office/drawing/2014/main" id="{47CE952D-A80F-7D46-9DDA-3082D6B788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70813444-2C33-EA43-AE52-3342287D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53824"/>
            <a:ext cx="8418554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EC0D2289-400F-CD4E-A345-0E06C430DDE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455458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7" name="Текст 13">
            <a:extLst>
              <a:ext uri="{FF2B5EF4-FFF2-40B4-BE49-F238E27FC236}">
                <a16:creationId xmlns:a16="http://schemas.microsoft.com/office/drawing/2014/main" id="{77D0C741-B480-1D49-88D9-0133C70F0AB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97004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28" name="Текст 5">
            <a:extLst>
              <a:ext uri="{FF2B5EF4-FFF2-40B4-BE49-F238E27FC236}">
                <a16:creationId xmlns:a16="http://schemas.microsoft.com/office/drawing/2014/main" id="{FFF86162-5146-A34A-8041-62C28A169E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566751" y="7496175"/>
            <a:ext cx="8783537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ru-RU" dirty="0"/>
          </a:p>
        </p:txBody>
      </p:sp>
      <p:sp>
        <p:nvSpPr>
          <p:cNvPr id="29" name="Текст 13">
            <a:extLst>
              <a:ext uri="{FF2B5EF4-FFF2-40B4-BE49-F238E27FC236}">
                <a16:creationId xmlns:a16="http://schemas.microsoft.com/office/drawing/2014/main" id="{7E81EC0E-C936-F047-BCBE-336A7C29286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566751" y="8553438"/>
            <a:ext cx="8783537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en-US" dirty="0"/>
              <a:t>Position</a:t>
            </a:r>
            <a:endParaRPr lang="ru-RU" dirty="0"/>
          </a:p>
        </p:txBody>
      </p:sp>
      <p:sp>
        <p:nvSpPr>
          <p:cNvPr id="30" name="Текст 13">
            <a:extLst>
              <a:ext uri="{FF2B5EF4-FFF2-40B4-BE49-F238E27FC236}">
                <a16:creationId xmlns:a16="http://schemas.microsoft.com/office/drawing/2014/main" id="{07F13FDB-A60B-B342-A857-6517C7DCD78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68741" y="10053824"/>
            <a:ext cx="8781460" cy="737030"/>
          </a:xfrm>
          <a:prstGeom prst="rect">
            <a:avLst/>
          </a:prstGeom>
        </p:spPr>
        <p:txBody>
          <a:bodyPr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3B2C3192-866A-8048-BEA0-5B4E8777CC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1992033" y="10847525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2" name="Текст 13">
            <a:extLst>
              <a:ext uri="{FF2B5EF4-FFF2-40B4-BE49-F238E27FC236}">
                <a16:creationId xmlns:a16="http://schemas.microsoft.com/office/drawing/2014/main" id="{7AE597FB-C22A-7E48-A3EE-8EFF0DCD35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568739" y="10797004"/>
            <a:ext cx="8781461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id="{4DF56AA7-D6F0-BA4C-8FBE-3FA6464E61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455458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4" name="Рисунок 2">
            <a:extLst>
              <a:ext uri="{FF2B5EF4-FFF2-40B4-BE49-F238E27FC236}">
                <a16:creationId xmlns:a16="http://schemas.microsoft.com/office/drawing/2014/main" id="{2EB03A33-C54E-0245-9F4E-355716FD52B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1992033" y="10110377"/>
            <a:ext cx="432688" cy="409250"/>
          </a:xfrm>
          <a:prstGeom prst="rect">
            <a:avLst/>
          </a:prstGeom>
        </p:spPr>
        <p:txBody>
          <a:bodyPr tIns="0" anchor="ctr" anchorCtr="1">
            <a:norm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 sz="1400"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67936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4BDDB143-F27E-4A4F-81EF-CF473B4BCC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939" y="1884224"/>
            <a:ext cx="2329024" cy="85778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6C8D39B-D58C-0445-9CFA-71520C250F3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en-US" dirty="0"/>
              <a:t>Name</a:t>
            </a:r>
            <a:r>
              <a:rPr lang="ru-RU" dirty="0"/>
              <a:t>, </a:t>
            </a:r>
            <a:r>
              <a:rPr lang="en-US" dirty="0"/>
              <a:t>position</a:t>
            </a:r>
          </a:p>
        </p:txBody>
      </p:sp>
      <p:sp>
        <p:nvSpPr>
          <p:cNvPr id="10" name="Рисунок 7">
            <a:extLst>
              <a:ext uri="{FF2B5EF4-FFF2-40B4-BE49-F238E27FC236}">
                <a16:creationId xmlns:a16="http://schemas.microsoft.com/office/drawing/2014/main" id="{3C929475-4986-B94B-8DD4-AB7E21B6B0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60775" y="1748278"/>
            <a:ext cx="8763000" cy="1219200"/>
          </a:xfrm>
        </p:spPr>
        <p:txBody>
          <a:bodyPr tIns="594000">
            <a:norm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 Сервиса</a:t>
            </a:r>
          </a:p>
        </p:txBody>
      </p:sp>
      <p:sp>
        <p:nvSpPr>
          <p:cNvPr id="11" name="Рисунок 9">
            <a:extLst>
              <a:ext uri="{FF2B5EF4-FFF2-40B4-BE49-F238E27FC236}">
                <a16:creationId xmlns:a16="http://schemas.microsoft.com/office/drawing/2014/main" id="{1B0B3019-AFD9-0743-8868-0C3A8ED2169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484475" y="1753711"/>
            <a:ext cx="5865814" cy="1227234"/>
          </a:xfrm>
          <a:noFill/>
          <a:ln>
            <a:noFill/>
          </a:ln>
        </p:spPr>
        <p:txBody>
          <a:bodyPr tIns="594000">
            <a:noAutofit/>
          </a:bodyPr>
          <a:lstStyle>
            <a:lvl1pPr marL="0" indent="0" algn="ctr">
              <a:buFontTx/>
              <a:buNone/>
              <a:defRPr sz="3200" b="0" i="0" baseline="0">
                <a:latin typeface="+mn-lt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/>
              <a:t>Логотип</a:t>
            </a:r>
            <a:r>
              <a:rPr lang="en-US" dirty="0"/>
              <a:t> </a:t>
            </a:r>
            <a:r>
              <a:rPr lang="ru-RU" dirty="0"/>
              <a:t>партнёра или </a:t>
            </a:r>
            <a:r>
              <a:rPr lang="en-US" dirty="0"/>
              <a:t>NDA</a:t>
            </a:r>
            <a:endParaRPr lang="ru-RU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F670BF-8E22-3E4D-9C0A-54CE30779E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24820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8308288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121498A8-B247-8E41-B989-21A7A9E9BA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89074" y="5306164"/>
            <a:ext cx="2911489" cy="2915499"/>
          </a:xfrm>
          <a:prstGeom prst="rect">
            <a:avLst/>
          </a:prstGeom>
        </p:spPr>
        <p:txBody>
          <a:bodyPr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lvl1pPr>
          </a:lstStyle>
          <a:p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3A226A-A6E5-FC45-8E25-292A9270E5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45631" y="915889"/>
            <a:ext cx="1610465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0F78064-496F-884F-B574-B9E9DA8CA6C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46348" y="3831168"/>
            <a:ext cx="16103940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581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2">
            <a:extLst>
              <a:ext uri="{FF2B5EF4-FFF2-40B4-BE49-F238E27FC236}">
                <a16:creationId xmlns:a16="http://schemas.microsoft.com/office/drawing/2014/main" id="{61527DB0-CF55-144D-9CA7-48B711C591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13050" y="0"/>
            <a:ext cx="8880953" cy="13729825"/>
          </a:xfrm>
          <a:custGeom>
            <a:avLst/>
            <a:gdLst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0 w 9936178"/>
              <a:gd name="connsiteY4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175245 w 10111423"/>
              <a:gd name="connsiteY0" fmla="*/ 0 h 13716000"/>
              <a:gd name="connsiteX1" fmla="*/ 10111423 w 10111423"/>
              <a:gd name="connsiteY1" fmla="*/ 0 h 13716000"/>
              <a:gd name="connsiteX2" fmla="*/ 10111423 w 10111423"/>
              <a:gd name="connsiteY2" fmla="*/ 13716000 h 13716000"/>
              <a:gd name="connsiteX3" fmla="*/ 175245 w 10111423"/>
              <a:gd name="connsiteY3" fmla="*/ 13716000 h 13716000"/>
              <a:gd name="connsiteX4" fmla="*/ 3131170 w 10111423"/>
              <a:gd name="connsiteY4" fmla="*/ 6680200 h 13716000"/>
              <a:gd name="connsiteX5" fmla="*/ 175245 w 10111423"/>
              <a:gd name="connsiteY5" fmla="*/ 0 h 13716000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0143201"/>
              <a:gd name="connsiteY0" fmla="*/ 0 h 14732000"/>
              <a:gd name="connsiteX1" fmla="*/ 10143201 w 10143201"/>
              <a:gd name="connsiteY1" fmla="*/ 0 h 14732000"/>
              <a:gd name="connsiteX2" fmla="*/ 10143201 w 10143201"/>
              <a:gd name="connsiteY2" fmla="*/ 13716000 h 14732000"/>
              <a:gd name="connsiteX3" fmla="*/ 207023 w 10143201"/>
              <a:gd name="connsiteY3" fmla="*/ 13716000 h 14732000"/>
              <a:gd name="connsiteX4" fmla="*/ 3162948 w 10143201"/>
              <a:gd name="connsiteY4" fmla="*/ 6680200 h 14732000"/>
              <a:gd name="connsiteX5" fmla="*/ 207023 w 10143201"/>
              <a:gd name="connsiteY5" fmla="*/ 0 h 14732000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1385223"/>
              <a:gd name="connsiteY0" fmla="*/ 0 h 15045022"/>
              <a:gd name="connsiteX1" fmla="*/ 10143201 w 11385223"/>
              <a:gd name="connsiteY1" fmla="*/ 0 h 15045022"/>
              <a:gd name="connsiteX2" fmla="*/ 10143201 w 11385223"/>
              <a:gd name="connsiteY2" fmla="*/ 13716000 h 15045022"/>
              <a:gd name="connsiteX3" fmla="*/ 207023 w 11385223"/>
              <a:gd name="connsiteY3" fmla="*/ 13716000 h 15045022"/>
              <a:gd name="connsiteX4" fmla="*/ 3162948 w 11385223"/>
              <a:gd name="connsiteY4" fmla="*/ 6680200 h 15045022"/>
              <a:gd name="connsiteX5" fmla="*/ 207023 w 11385223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879214"/>
              <a:gd name="connsiteY0" fmla="*/ 0 h 15045022"/>
              <a:gd name="connsiteX1" fmla="*/ 10143201 w 10879214"/>
              <a:gd name="connsiteY1" fmla="*/ 0 h 15045022"/>
              <a:gd name="connsiteX2" fmla="*/ 10143201 w 10879214"/>
              <a:gd name="connsiteY2" fmla="*/ 13716000 h 15045022"/>
              <a:gd name="connsiteX3" fmla="*/ 207023 w 10879214"/>
              <a:gd name="connsiteY3" fmla="*/ 13716000 h 15045022"/>
              <a:gd name="connsiteX4" fmla="*/ 3162948 w 10879214"/>
              <a:gd name="connsiteY4" fmla="*/ 6680200 h 15045022"/>
              <a:gd name="connsiteX5" fmla="*/ 207023 w 10879214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5045022"/>
              <a:gd name="connsiteX1" fmla="*/ 10143201 w 10143201"/>
              <a:gd name="connsiteY1" fmla="*/ 0 h 15045022"/>
              <a:gd name="connsiteX2" fmla="*/ 10143201 w 10143201"/>
              <a:gd name="connsiteY2" fmla="*/ 13716000 h 15045022"/>
              <a:gd name="connsiteX3" fmla="*/ 207023 w 10143201"/>
              <a:gd name="connsiteY3" fmla="*/ 13716000 h 15045022"/>
              <a:gd name="connsiteX4" fmla="*/ 3162948 w 10143201"/>
              <a:gd name="connsiteY4" fmla="*/ 6680200 h 15045022"/>
              <a:gd name="connsiteX5" fmla="*/ 207023 w 10143201"/>
              <a:gd name="connsiteY5" fmla="*/ 0 h 15045022"/>
              <a:gd name="connsiteX0" fmla="*/ 207023 w 10143201"/>
              <a:gd name="connsiteY0" fmla="*/ 0 h 14237170"/>
              <a:gd name="connsiteX1" fmla="*/ 10143201 w 10143201"/>
              <a:gd name="connsiteY1" fmla="*/ 0 h 14237170"/>
              <a:gd name="connsiteX2" fmla="*/ 10143201 w 10143201"/>
              <a:gd name="connsiteY2" fmla="*/ 13716000 h 14237170"/>
              <a:gd name="connsiteX3" fmla="*/ 207023 w 10143201"/>
              <a:gd name="connsiteY3" fmla="*/ 13716000 h 14237170"/>
              <a:gd name="connsiteX4" fmla="*/ 3162948 w 10143201"/>
              <a:gd name="connsiteY4" fmla="*/ 6680200 h 14237170"/>
              <a:gd name="connsiteX5" fmla="*/ 207023 w 10143201"/>
              <a:gd name="connsiteY5" fmla="*/ 0 h 14237170"/>
              <a:gd name="connsiteX0" fmla="*/ 207023 w 10143201"/>
              <a:gd name="connsiteY0" fmla="*/ 0 h 13716000"/>
              <a:gd name="connsiteX1" fmla="*/ 10143201 w 10143201"/>
              <a:gd name="connsiteY1" fmla="*/ 0 h 13716000"/>
              <a:gd name="connsiteX2" fmla="*/ 10143201 w 10143201"/>
              <a:gd name="connsiteY2" fmla="*/ 13716000 h 13716000"/>
              <a:gd name="connsiteX3" fmla="*/ 207023 w 10143201"/>
              <a:gd name="connsiteY3" fmla="*/ 13716000 h 13716000"/>
              <a:gd name="connsiteX4" fmla="*/ 3162948 w 10143201"/>
              <a:gd name="connsiteY4" fmla="*/ 6680200 h 13716000"/>
              <a:gd name="connsiteX5" fmla="*/ 207023 w 10143201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0 w 9936178"/>
              <a:gd name="connsiteY0" fmla="*/ 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0 w 9936178"/>
              <a:gd name="connsiteY5" fmla="*/ 0 h 13716000"/>
              <a:gd name="connsiteX0" fmla="*/ 355600 w 9936178"/>
              <a:gd name="connsiteY0" fmla="*/ 25400 h 13716000"/>
              <a:gd name="connsiteX1" fmla="*/ 9936178 w 9936178"/>
              <a:gd name="connsiteY1" fmla="*/ 0 h 13716000"/>
              <a:gd name="connsiteX2" fmla="*/ 9936178 w 9936178"/>
              <a:gd name="connsiteY2" fmla="*/ 13716000 h 13716000"/>
              <a:gd name="connsiteX3" fmla="*/ 0 w 9936178"/>
              <a:gd name="connsiteY3" fmla="*/ 13716000 h 13716000"/>
              <a:gd name="connsiteX4" fmla="*/ 2955925 w 9936178"/>
              <a:gd name="connsiteY4" fmla="*/ 6680200 h 13716000"/>
              <a:gd name="connsiteX5" fmla="*/ 355600 w 99361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51125 w 9631378"/>
              <a:gd name="connsiteY4" fmla="*/ 668020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10485 w 9631378"/>
              <a:gd name="connsiteY4" fmla="*/ 6791960 h 13716000"/>
              <a:gd name="connsiteX5" fmla="*/ 50800 w 9631378"/>
              <a:gd name="connsiteY5" fmla="*/ 25400 h 13716000"/>
              <a:gd name="connsiteX0" fmla="*/ 50800 w 9631378"/>
              <a:gd name="connsiteY0" fmla="*/ 25400 h 13716000"/>
              <a:gd name="connsiteX1" fmla="*/ 9631378 w 9631378"/>
              <a:gd name="connsiteY1" fmla="*/ 0 h 13716000"/>
              <a:gd name="connsiteX2" fmla="*/ 9631378 w 9631378"/>
              <a:gd name="connsiteY2" fmla="*/ 13716000 h 13716000"/>
              <a:gd name="connsiteX3" fmla="*/ 0 w 9631378"/>
              <a:gd name="connsiteY3" fmla="*/ 13690600 h 13716000"/>
              <a:gd name="connsiteX4" fmla="*/ 2620645 w 9631378"/>
              <a:gd name="connsiteY4" fmla="*/ 6751320 h 13716000"/>
              <a:gd name="connsiteX5" fmla="*/ 50800 w 9631378"/>
              <a:gd name="connsiteY5" fmla="*/ 25400 h 13716000"/>
              <a:gd name="connsiteX0" fmla="*/ 62375 w 9642953"/>
              <a:gd name="connsiteY0" fmla="*/ 2540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62375 w 9642953"/>
              <a:gd name="connsiteY5" fmla="*/ 2540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632220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9642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9642953"/>
              <a:gd name="connsiteY0" fmla="*/ 2250 h 13725324"/>
              <a:gd name="connsiteX1" fmla="*/ 8880953 w 9642953"/>
              <a:gd name="connsiteY1" fmla="*/ 0 h 13725324"/>
              <a:gd name="connsiteX2" fmla="*/ 9642953 w 9642953"/>
              <a:gd name="connsiteY2" fmla="*/ 13716000 h 13725324"/>
              <a:gd name="connsiteX3" fmla="*/ 0 w 9642953"/>
              <a:gd name="connsiteY3" fmla="*/ 13725324 h 13725324"/>
              <a:gd name="connsiteX4" fmla="*/ 2585921 w 9642953"/>
              <a:gd name="connsiteY4" fmla="*/ 6751320 h 13725324"/>
              <a:gd name="connsiteX5" fmla="*/ 16077 w 9642953"/>
              <a:gd name="connsiteY5" fmla="*/ 2250 h 13725324"/>
              <a:gd name="connsiteX0" fmla="*/ 16077 w 8880953"/>
              <a:gd name="connsiteY0" fmla="*/ 2250 h 13741400"/>
              <a:gd name="connsiteX1" fmla="*/ 8880953 w 8880953"/>
              <a:gd name="connsiteY1" fmla="*/ 0 h 13741400"/>
              <a:gd name="connsiteX2" fmla="*/ 8880953 w 8880953"/>
              <a:gd name="connsiteY2" fmla="*/ 13741400 h 13741400"/>
              <a:gd name="connsiteX3" fmla="*/ 0 w 8880953"/>
              <a:gd name="connsiteY3" fmla="*/ 13725324 h 13741400"/>
              <a:gd name="connsiteX4" fmla="*/ 2585921 w 8880953"/>
              <a:gd name="connsiteY4" fmla="*/ 6751320 h 13741400"/>
              <a:gd name="connsiteX5" fmla="*/ 16077 w 8880953"/>
              <a:gd name="connsiteY5" fmla="*/ 2250 h 13741400"/>
              <a:gd name="connsiteX0" fmla="*/ 16077 w 8880953"/>
              <a:gd name="connsiteY0" fmla="*/ 2250 h 13725324"/>
              <a:gd name="connsiteX1" fmla="*/ 8880953 w 8880953"/>
              <a:gd name="connsiteY1" fmla="*/ 0 h 13725324"/>
              <a:gd name="connsiteX2" fmla="*/ 8880953 w 8880953"/>
              <a:gd name="connsiteY2" fmla="*/ 13718251 h 13725324"/>
              <a:gd name="connsiteX3" fmla="*/ 0 w 8880953"/>
              <a:gd name="connsiteY3" fmla="*/ 13725324 h 13725324"/>
              <a:gd name="connsiteX4" fmla="*/ 2585921 w 8880953"/>
              <a:gd name="connsiteY4" fmla="*/ 6751320 h 13725324"/>
              <a:gd name="connsiteX5" fmla="*/ 16077 w 8880953"/>
              <a:gd name="connsiteY5" fmla="*/ 2250 h 13725324"/>
              <a:gd name="connsiteX0" fmla="*/ 16077 w 8880953"/>
              <a:gd name="connsiteY0" fmla="*/ 2250 h 13729825"/>
              <a:gd name="connsiteX1" fmla="*/ 8880953 w 8880953"/>
              <a:gd name="connsiteY1" fmla="*/ 0 h 13729825"/>
              <a:gd name="connsiteX2" fmla="*/ 8869379 w 8880953"/>
              <a:gd name="connsiteY2" fmla="*/ 13729825 h 13729825"/>
              <a:gd name="connsiteX3" fmla="*/ 0 w 8880953"/>
              <a:gd name="connsiteY3" fmla="*/ 13725324 h 13729825"/>
              <a:gd name="connsiteX4" fmla="*/ 2585921 w 8880953"/>
              <a:gd name="connsiteY4" fmla="*/ 6751320 h 13729825"/>
              <a:gd name="connsiteX5" fmla="*/ 16077 w 8880953"/>
              <a:gd name="connsiteY5" fmla="*/ 2250 h 1372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80953" h="13729825">
                <a:moveTo>
                  <a:pt x="16077" y="2250"/>
                </a:moveTo>
                <a:lnTo>
                  <a:pt x="8880953" y="0"/>
                </a:lnTo>
                <a:lnTo>
                  <a:pt x="8869379" y="13729825"/>
                </a:lnTo>
                <a:lnTo>
                  <a:pt x="0" y="13725324"/>
                </a:lnTo>
                <a:lnTo>
                  <a:pt x="2585921" y="6751320"/>
                </a:lnTo>
                <a:lnTo>
                  <a:pt x="16077" y="2250"/>
                </a:lnTo>
                <a:close/>
              </a:path>
            </a:pathLst>
          </a:custGeom>
          <a:solidFill>
            <a:schemeClr val="bg1"/>
          </a:solidFill>
        </p:spPr>
        <p:txBody>
          <a:bodyPr anchor="ctr" anchorCtr="1"/>
          <a:lstStyle>
            <a:lvl1pPr algn="ctr">
              <a:defRPr/>
            </a:lvl1pPr>
          </a:lstStyle>
          <a:p>
            <a:r>
              <a:rPr lang="ru-RU" dirty="0"/>
              <a:t>Вставьте</a:t>
            </a:r>
            <a:br>
              <a:rPr lang="ru-RU" dirty="0"/>
            </a:br>
            <a:r>
              <a:rPr lang="ru-RU" dirty="0"/>
              <a:t>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B8B226-C026-5B41-8DF8-CE1C75FD8C2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2442475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68BEC1-770E-C549-A6A1-8DF59D0475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131783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149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68F06DF-25BF-DA43-A249-1D8E105D8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38" y="0"/>
            <a:ext cx="24382413" cy="13716000"/>
          </a:xfrm>
          <a:prstGeom prst="rect">
            <a:avLst/>
          </a:prstGeom>
          <a:blipFill>
            <a:blip r:embed="rId2">
              <a:alphaModFix amt="50000"/>
            </a:blip>
            <a:stretch>
              <a:fillRect/>
            </a:stretch>
          </a:blipFill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На фон нужно вставить изображение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A2A1BFC-2E62-AF46-B06C-706D800F0B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42000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0F8C3D-6D3E-D240-A05F-03CA334B26E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3831168"/>
            <a:ext cx="8784157" cy="5493808"/>
          </a:xfrm>
        </p:spPr>
        <p:txBody>
          <a:bodyPr vert="horz" tIns="21600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34702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5241600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Первый раздел</a:t>
            </a:r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42000" y="1630363"/>
            <a:ext cx="18308288" cy="1473200"/>
          </a:xfrm>
        </p:spPr>
        <p:txBody>
          <a:bodyPr tIns="216000" rIns="0" anchor="t"/>
          <a:lstStyle>
            <a:lvl1pPr>
              <a:defRPr baseline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id="{59F20745-D3B4-E445-AF16-337808FC88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041999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68C071BF-C16D-9E4B-AEEF-072A72D2CB6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43044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Второй раздел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D1B7A5B9-7DAF-A941-AE5F-8010D004A7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041999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519C18FB-A744-6849-8662-B416DEBDF172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243044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Третий раздел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id="{F4406C1D-B142-5F47-9DBA-4D0B7047D1E8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041999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3" name="Текст 6">
            <a:extLst>
              <a:ext uri="{FF2B5EF4-FFF2-40B4-BE49-F238E27FC236}">
                <a16:creationId xmlns:a16="http://schemas.microsoft.com/office/drawing/2014/main" id="{2BEC180E-3B2E-8640-8FD3-C1E1AC2375D0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5243044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Четвёртый раздел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id="{A0B4DC4D-EBAE-5742-8F8D-6B3F47BCCE39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3041999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5" name="Текст 6">
            <a:extLst>
              <a:ext uri="{FF2B5EF4-FFF2-40B4-BE49-F238E27FC236}">
                <a16:creationId xmlns:a16="http://schemas.microsoft.com/office/drawing/2014/main" id="{2D16315E-6FEC-174B-B128-E5925E3BF57B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5243044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Пятый раздел</a:t>
            </a:r>
          </a:p>
        </p:txBody>
      </p:sp>
      <p:sp>
        <p:nvSpPr>
          <p:cNvPr id="36" name="Текст 3">
            <a:extLst>
              <a:ext uri="{FF2B5EF4-FFF2-40B4-BE49-F238E27FC236}">
                <a16:creationId xmlns:a16="http://schemas.microsoft.com/office/drawing/2014/main" id="{65142D94-0E1F-2049-A2D9-0B852880521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3041999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7" name="Текст 6">
            <a:extLst>
              <a:ext uri="{FF2B5EF4-FFF2-40B4-BE49-F238E27FC236}">
                <a16:creationId xmlns:a16="http://schemas.microsoft.com/office/drawing/2014/main" id="{0A800AF3-5748-4E43-804C-FC43E1776626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5243044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Шестой раздел</a:t>
            </a:r>
          </a:p>
        </p:txBody>
      </p:sp>
      <p:sp>
        <p:nvSpPr>
          <p:cNvPr id="38" name="Текст 3">
            <a:extLst>
              <a:ext uri="{FF2B5EF4-FFF2-40B4-BE49-F238E27FC236}">
                <a16:creationId xmlns:a16="http://schemas.microsoft.com/office/drawing/2014/main" id="{EDE561E0-4221-244D-9277-8CEBC45B769C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3041999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39" name="Текст 6">
            <a:extLst>
              <a:ext uri="{FF2B5EF4-FFF2-40B4-BE49-F238E27FC236}">
                <a16:creationId xmlns:a16="http://schemas.microsoft.com/office/drawing/2014/main" id="{9B3E06BA-02B6-454D-8FF6-9F34EB7F2662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4772407" y="3824935"/>
            <a:ext cx="6577044" cy="73912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Седьмой раздел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id="{6B97D422-B3E5-1D45-ADF1-E96D651934AD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12572806" y="3828862"/>
            <a:ext cx="1458563" cy="73342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1" name="Текст 6">
            <a:extLst>
              <a:ext uri="{FF2B5EF4-FFF2-40B4-BE49-F238E27FC236}">
                <a16:creationId xmlns:a16="http://schemas.microsoft.com/office/drawing/2014/main" id="{A027CAEB-994C-F846-BC00-4FACCD445DA6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14773851" y="5304692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Восьмой раздел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id="{DCC82649-AFC6-C546-B02B-707A8BFB64EA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12572806" y="5307795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43" name="Текст 6">
            <a:extLst>
              <a:ext uri="{FF2B5EF4-FFF2-40B4-BE49-F238E27FC236}">
                <a16:creationId xmlns:a16="http://schemas.microsoft.com/office/drawing/2014/main" id="{785F48D9-DFBF-F543-A309-A41926032259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14773851" y="6767696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Девятый раздел</a:t>
            </a:r>
          </a:p>
        </p:txBody>
      </p:sp>
      <p:sp>
        <p:nvSpPr>
          <p:cNvPr id="66" name="Текст 3">
            <a:extLst>
              <a:ext uri="{FF2B5EF4-FFF2-40B4-BE49-F238E27FC236}">
                <a16:creationId xmlns:a16="http://schemas.microsoft.com/office/drawing/2014/main" id="{D070534D-117D-5D45-A37B-B8EA2D6523C2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12572806" y="6770799"/>
            <a:ext cx="1458563" cy="72399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7" name="Текст 6">
            <a:extLst>
              <a:ext uri="{FF2B5EF4-FFF2-40B4-BE49-F238E27FC236}">
                <a16:creationId xmlns:a16="http://schemas.microsoft.com/office/drawing/2014/main" id="{CACCE557-BB3B-0A4E-AA6C-0DF5ABD7E686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4773851" y="8226447"/>
            <a:ext cx="6577044" cy="721458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Десятый раздел</a:t>
            </a:r>
          </a:p>
        </p:txBody>
      </p:sp>
      <p:sp>
        <p:nvSpPr>
          <p:cNvPr id="68" name="Текст 3">
            <a:extLst>
              <a:ext uri="{FF2B5EF4-FFF2-40B4-BE49-F238E27FC236}">
                <a16:creationId xmlns:a16="http://schemas.microsoft.com/office/drawing/2014/main" id="{D3DEBB94-69EE-5842-9000-3509D15EACD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2572806" y="8229550"/>
            <a:ext cx="1458563" cy="71601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69" name="Текст 6">
            <a:extLst>
              <a:ext uri="{FF2B5EF4-FFF2-40B4-BE49-F238E27FC236}">
                <a16:creationId xmlns:a16="http://schemas.microsoft.com/office/drawing/2014/main" id="{88C3D922-D9E3-D743-94EE-C0562E3A27D0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4773851" y="9689734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Одиннадцатый раздел</a:t>
            </a:r>
          </a:p>
        </p:txBody>
      </p:sp>
      <p:sp>
        <p:nvSpPr>
          <p:cNvPr id="70" name="Текст 3">
            <a:extLst>
              <a:ext uri="{FF2B5EF4-FFF2-40B4-BE49-F238E27FC236}">
                <a16:creationId xmlns:a16="http://schemas.microsoft.com/office/drawing/2014/main" id="{9592070E-32D6-204B-98DD-C681B353234F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2572806" y="9687521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  <p:sp>
        <p:nvSpPr>
          <p:cNvPr id="71" name="Текст 6">
            <a:extLst>
              <a:ext uri="{FF2B5EF4-FFF2-40B4-BE49-F238E27FC236}">
                <a16:creationId xmlns:a16="http://schemas.microsoft.com/office/drawing/2014/main" id="{A5A0FFF5-8CA8-4949-AA02-7FE56AA031B2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14773851" y="11155988"/>
            <a:ext cx="6577044" cy="730616"/>
          </a:xfrm>
        </p:spPr>
        <p:txBody>
          <a:bodyPr lIns="0" tIns="0" rIns="0" bIns="0" anchor="ctr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Двенадцатый раздел</a:t>
            </a:r>
          </a:p>
        </p:txBody>
      </p:sp>
      <p:sp>
        <p:nvSpPr>
          <p:cNvPr id="72" name="Текст 3">
            <a:extLst>
              <a:ext uri="{FF2B5EF4-FFF2-40B4-BE49-F238E27FC236}">
                <a16:creationId xmlns:a16="http://schemas.microsoft.com/office/drawing/2014/main" id="{1BE75190-6D2A-6E4A-9D09-464B35FDC320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12572806" y="11153775"/>
            <a:ext cx="1458563" cy="73282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0" anchor="ctr" anchorCtr="1"/>
          <a:lstStyle>
            <a:lvl1pPr>
              <a:defRPr sz="4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ru-RU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06766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7600" y="12624682"/>
            <a:ext cx="175655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87600" y="547141"/>
            <a:ext cx="21232812" cy="2554323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1587600" y="3431440"/>
            <a:ext cx="21224775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  <a:p>
            <a:pPr lvl="1"/>
            <a:r>
              <a:rPr lang="ru-RU" dirty="0"/>
              <a:t>Ключевая мысль</a:t>
            </a:r>
          </a:p>
          <a:p>
            <a:pPr lvl="1"/>
            <a:endParaRPr lang="ru-RU" dirty="0"/>
          </a:p>
          <a:p>
            <a:pPr lvl="2"/>
            <a:r>
              <a:rPr lang="ru-RU" dirty="0"/>
              <a:t>Маркированный список</a:t>
            </a:r>
          </a:p>
          <a:p>
            <a:pPr lvl="2"/>
            <a:endParaRPr lang="ru-RU" dirty="0"/>
          </a:p>
          <a:p>
            <a:pPr lvl="3"/>
            <a:r>
              <a:rPr lang="ru-RU" dirty="0"/>
              <a:t>Нумерованный список</a:t>
            </a:r>
          </a:p>
          <a:p>
            <a:pPr lvl="3"/>
            <a:endParaRPr lang="ru-RU" dirty="0"/>
          </a:p>
          <a:p>
            <a:pPr lvl="4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908" r:id="rId2"/>
    <p:sldLayoutId id="2147483887" r:id="rId3"/>
    <p:sldLayoutId id="2147483889" r:id="rId4"/>
    <p:sldLayoutId id="2147483866" r:id="rId5"/>
    <p:sldLayoutId id="2147483909" r:id="rId6"/>
    <p:sldLayoutId id="2147483911" r:id="rId7"/>
    <p:sldLayoutId id="2147483912" r:id="rId8"/>
    <p:sldLayoutId id="2147483890" r:id="rId9"/>
    <p:sldLayoutId id="2147483891" r:id="rId10"/>
    <p:sldLayoutId id="2147483867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16" r:id="rId19"/>
    <p:sldLayoutId id="2147483903" r:id="rId20"/>
    <p:sldLayoutId id="2147483914" r:id="rId21"/>
    <p:sldLayoutId id="2147483904" r:id="rId22"/>
    <p:sldLayoutId id="2147483905" r:id="rId23"/>
    <p:sldLayoutId id="2147483920" r:id="rId24"/>
    <p:sldLayoutId id="2147483921" r:id="rId25"/>
    <p:sldLayoutId id="2147483922" r:id="rId26"/>
    <p:sldLayoutId id="2147483923" r:id="rId27"/>
    <p:sldLayoutId id="2147483924" r:id="rId28"/>
    <p:sldLayoutId id="2147483925" r:id="rId29"/>
    <p:sldLayoutId id="2147483926" r:id="rId30"/>
    <p:sldLayoutId id="2147483917" r:id="rId31"/>
    <p:sldLayoutId id="2147483913" r:id="rId32"/>
    <p:sldLayoutId id="2147483906" r:id="rId33"/>
    <p:sldLayoutId id="2147483907" r:id="rId34"/>
    <p:sldLayoutId id="2147483894" r:id="rId35"/>
    <p:sldLayoutId id="2147483918" r:id="rId36"/>
    <p:sldLayoutId id="2147483919" r:id="rId37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719964" algn="l" defTabSz="190790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SzPct val="120000"/>
        <a:buFont typeface="Arial Unicode MS" panose="020B0604020202020204" pitchFamily="34" charset="-128"/>
        <a:buChar char="▎"/>
        <a:defRPr sz="32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50000"/>
        <a:buFont typeface="Yandex Sans Text Light" panose="02000000000000000000" pitchFamily="2" charset="-52"/>
        <a:buChar char="›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715963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+mj-lt"/>
        <a:buAutoNum type="arabicPeriod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1828619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6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75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38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0" pos="1681" userDrawn="1">
          <p15:clr>
            <a:srgbClr val="F26B43"/>
          </p15:clr>
        </p15:guide>
        <p15:guide id="81" pos="1450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95" pos="13681">
          <p15:clr>
            <a:srgbClr val="F26B43"/>
          </p15:clr>
        </p15:guide>
        <p15:guide id="96" pos="13906">
          <p15:clr>
            <a:srgbClr val="F26B43"/>
          </p15:clr>
        </p15:guide>
        <p15:guide id="97" pos="14141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2" pos="1226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19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1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06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EDC34F71-DF7F-EB46-AAB2-54A143C7E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Сервис постановки и достижения целей </a:t>
            </a:r>
            <a:r>
              <a:rPr lang="en-US" dirty="0" err="1" smtClean="0"/>
              <a:t>AchieveMe</a:t>
            </a:r>
            <a:endParaRPr lang="ru-RU" dirty="0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ADC40C75-D743-DD40-B3E3-247C57C12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Антон Кузнецов, Ольга </a:t>
            </a:r>
            <a:r>
              <a:rPr lang="ru-RU" dirty="0" err="1" smtClean="0"/>
              <a:t>Пестерева</a:t>
            </a:r>
            <a:r>
              <a:rPr lang="ru-RU" dirty="0" smtClean="0"/>
              <a:t>, Вадим </a:t>
            </a:r>
            <a:r>
              <a:rPr lang="ru-RU" dirty="0" err="1" smtClean="0"/>
              <a:t>Чернышов</a:t>
            </a:r>
            <a:r>
              <a:rPr lang="ru-RU" dirty="0" smtClean="0"/>
              <a:t>, Максим Тимохин, Илья Шишков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A0B82877-ED55-2745-BAF7-7158F61A98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Рисунок 1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0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Наша команда</a:t>
            </a:r>
            <a:endParaRPr lang="ru-RU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686738" y="3258000"/>
            <a:ext cx="4972492" cy="9544592"/>
            <a:chOff x="686738" y="3258000"/>
            <a:chExt cx="4972492" cy="9544592"/>
          </a:xfrm>
        </p:grpSpPr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38" y="3258000"/>
              <a:ext cx="4972492" cy="720000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3545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Антон Кузнецов</a:t>
              </a:r>
            </a:p>
            <a:p>
              <a:pPr algn="ctr"/>
              <a:r>
                <a:rPr lang="en-US" sz="4000" dirty="0" smtClean="0">
                  <a:solidFill>
                    <a:sysClr val="windowText" lastClr="000000"/>
                  </a:solidFill>
                </a:rPr>
                <a:t>Frontend?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Нет, не слышал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6345968" y="3258000"/>
            <a:ext cx="5670848" cy="9544592"/>
            <a:chOff x="6345968" y="3258000"/>
            <a:chExt cx="5670848" cy="9544592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5968" y="3258000"/>
              <a:ext cx="5670848" cy="72000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7065963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Вадим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Чернышов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Вообще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не дизайнер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12703551" y="3258000"/>
            <a:ext cx="4958646" cy="9544592"/>
            <a:chOff x="12703551" y="3258000"/>
            <a:chExt cx="4958646" cy="9544592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3551" y="3258000"/>
              <a:ext cx="4958646" cy="72000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2983027" y="10955933"/>
              <a:ext cx="439969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Максим Тимохин</a:t>
              </a:r>
            </a:p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Никогда не писал под </a:t>
              </a:r>
              <a:r>
                <a:rPr lang="en-US" sz="4000" dirty="0" smtClean="0">
                  <a:solidFill>
                    <a:sysClr val="windowText" lastClr="000000"/>
                  </a:solidFill>
                </a:rPr>
                <a:t>Android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18172501" y="3258000"/>
            <a:ext cx="5523175" cy="9544592"/>
            <a:chOff x="18172501" y="3258000"/>
            <a:chExt cx="5523175" cy="9544592"/>
          </a:xfrm>
        </p:grpSpPr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72501" y="3258000"/>
              <a:ext cx="5523175" cy="72000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8501271" y="10955933"/>
              <a:ext cx="4961433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ru-RU" sz="4000" dirty="0" smtClean="0">
                  <a:solidFill>
                    <a:sysClr val="windowText" lastClr="000000"/>
                  </a:solidFill>
                </a:rPr>
                <a:t>Ольга </a:t>
              </a:r>
              <a:r>
                <a:rPr lang="ru-RU" sz="4000" dirty="0" err="1" smtClean="0">
                  <a:solidFill>
                    <a:sysClr val="windowText" lastClr="000000"/>
                  </a:solidFill>
                </a:rPr>
                <a:t>Пестерева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ru-RU" sz="4000" dirty="0">
                  <a:solidFill>
                    <a:sysClr val="windowText" lastClr="000000"/>
                  </a:solidFill>
                </a:rPr>
                <a:t>Никогда не </a:t>
              </a:r>
              <a:r>
                <a:rPr lang="ru-RU" sz="4000" dirty="0" smtClean="0">
                  <a:solidFill>
                    <a:sysClr val="windowText" lastClr="000000"/>
                  </a:solidFill>
                </a:rPr>
                <a:t>делала </a:t>
              </a:r>
              <a:r>
                <a:rPr lang="en-US" sz="4000" dirty="0">
                  <a:solidFill>
                    <a:sysClr val="windowText" lastClr="000000"/>
                  </a:solidFill>
                </a:rPr>
                <a:t>web-</a:t>
              </a:r>
              <a:r>
                <a:rPr lang="ru-RU" sz="4000" dirty="0">
                  <a:solidFill>
                    <a:sysClr val="windowText" lastClr="000000"/>
                  </a:solidFill>
                </a:rPr>
                <a:t>сервисы</a:t>
              </a:r>
              <a:endParaRPr lang="ru-RU" sz="4000" dirty="0" smtClean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792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1F24DBB8-8198-2F49-B028-95B917F12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4665" y="7496175"/>
            <a:ext cx="8418163" cy="3351350"/>
          </a:xfrm>
        </p:spPr>
        <p:txBody>
          <a:bodyPr anchor="t"/>
          <a:lstStyle/>
          <a:p>
            <a:pPr>
              <a:lnSpc>
                <a:spcPct val="150000"/>
              </a:lnSpc>
            </a:pPr>
            <a:r>
              <a:rPr lang="ru-RU" dirty="0" smtClean="0"/>
              <a:t>Антон Кузнецов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Ольга </a:t>
            </a:r>
            <a:r>
              <a:rPr lang="ru-RU" dirty="0" err="1" smtClean="0"/>
              <a:t>Пестерева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Вадим </a:t>
            </a:r>
            <a:r>
              <a:rPr lang="ru-RU" dirty="0" err="1" smtClean="0"/>
              <a:t>Чернышов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Максим Тимохин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F7E01ED-6BB0-B145-820C-4EE123701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2ED35A23-2582-E048-ABAF-1488825B67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Рисунок 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4" b="4154"/>
          <a:stretch>
            <a:fillRect/>
          </a:stretch>
        </p:blipFill>
        <p:spPr/>
      </p:pic>
      <p:sp>
        <p:nvSpPr>
          <p:cNvPr id="13" name="Текст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Текст 1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Рисунок 19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21" name="Рисунок 20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2" name="Текст 2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78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D79C2C-58FC-7C4E-BE7E-07A55F824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6565338"/>
            <a:ext cx="1075609" cy="107560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5315C62-0EA7-454E-AB7C-9067EBD2D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3448245"/>
            <a:ext cx="1075609" cy="10756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7D6A87-44A1-EF4F-8263-64FA4BB84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3448245"/>
            <a:ext cx="1075609" cy="10756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2192382-8FEE-8944-965F-BB8B0F218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6565338"/>
            <a:ext cx="1075609" cy="107560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ADCEC2C-B379-0649-A6DA-A1FA2A7446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6565338"/>
            <a:ext cx="1075609" cy="107560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7DA3387-4310-8043-B564-EECB8961A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783" y="3448245"/>
            <a:ext cx="1075609" cy="1075609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5CDB22-1F41-FB48-8F80-D76E50E3D2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013" y="6565338"/>
            <a:ext cx="1075609" cy="1075609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3CEBE05-8BAA-C84B-9F66-066898C788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3216" y="3448245"/>
            <a:ext cx="1075609" cy="107560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DCB681-BAA5-1442-8074-BFBA8B0068F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758" y="3448245"/>
            <a:ext cx="1075609" cy="1075609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1D3B87A-0881-CA42-901B-DE8E6DD7319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008" y="6565338"/>
            <a:ext cx="1075609" cy="1075609"/>
          </a:xfrm>
          <a:prstGeom prst="rect">
            <a:avLst/>
          </a:prstGeom>
        </p:spPr>
      </p:pic>
      <p:sp>
        <p:nvSpPr>
          <p:cNvPr id="24" name="Заголовок 23">
            <a:extLst>
              <a:ext uri="{FF2B5EF4-FFF2-40B4-BE49-F238E27FC236}">
                <a16:creationId xmlns:a16="http://schemas.microsoft.com/office/drawing/2014/main" id="{69A605DC-7E56-464A-B8E1-B6B41B16B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Иконки для слайда с контактами</a:t>
            </a:r>
          </a:p>
        </p:txBody>
      </p:sp>
      <p:sp>
        <p:nvSpPr>
          <p:cNvPr id="36" name="Объект 35">
            <a:extLst>
              <a:ext uri="{FF2B5EF4-FFF2-40B4-BE49-F238E27FC236}">
                <a16:creationId xmlns:a16="http://schemas.microsoft.com/office/drawing/2014/main" id="{57538609-A1D1-A347-8A7C-7011875A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362" y="3440009"/>
            <a:ext cx="7327900" cy="8809141"/>
          </a:xfrm>
        </p:spPr>
        <p:txBody>
          <a:bodyPr/>
          <a:lstStyle/>
          <a:p>
            <a:r>
              <a:rPr lang="ru-RU" dirty="0"/>
              <a:t>Скопируй иконку с этого слайда</a:t>
            </a:r>
            <a:br>
              <a:rPr lang="ru-RU" dirty="0"/>
            </a:br>
            <a:r>
              <a:rPr lang="ru-RU" dirty="0"/>
              <a:t/>
            </a:r>
            <a:br>
              <a:rPr lang="ru-RU" dirty="0"/>
            </a:br>
            <a:r>
              <a:rPr lang="ru-RU" dirty="0"/>
              <a:t> </a:t>
            </a:r>
            <a:br>
              <a:rPr lang="ru-RU" dirty="0"/>
            </a:br>
            <a:r>
              <a:rPr lang="ru-RU" dirty="0"/>
              <a:t>и вставь её в бокс</a:t>
            </a:r>
            <a:r>
              <a:rPr lang="en-US" dirty="0"/>
              <a:t> </a:t>
            </a:r>
            <a:r>
              <a:rPr lang="ru-RU" dirty="0"/>
              <a:t>«</a:t>
            </a:r>
            <a:r>
              <a:rPr lang="en-US" dirty="0"/>
              <a:t>Icon</a:t>
            </a:r>
            <a:r>
              <a:rPr lang="ru-RU" dirty="0"/>
              <a:t>» </a:t>
            </a:r>
            <a:br>
              <a:rPr lang="ru-RU" dirty="0"/>
            </a:br>
            <a:r>
              <a:rPr lang="ru-RU" dirty="0"/>
              <a:t>для иконки на слайде с контактами: 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нажми на бокс, а затем </a:t>
            </a:r>
          </a:p>
        </p:txBody>
      </p:sp>
      <p:sp>
        <p:nvSpPr>
          <p:cNvPr id="25" name="Shape 949">
            <a:extLst>
              <a:ext uri="{FF2B5EF4-FFF2-40B4-BE49-F238E27FC236}">
                <a16:creationId xmlns:a16="http://schemas.microsoft.com/office/drawing/2014/main" id="{1F727078-58ED-0A47-9C3B-F03417F57DFF}"/>
              </a:ext>
            </a:extLst>
          </p:cNvPr>
          <p:cNvSpPr txBox="1">
            <a:spLocks/>
          </p:cNvSpPr>
          <p:nvPr/>
        </p:nvSpPr>
        <p:spPr>
          <a:xfrm>
            <a:off x="144772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ru-RU" sz="2400" dirty="0" err="1">
                <a:latin typeface="+mn-lt"/>
              </a:rPr>
              <a:t>Вконтакте</a:t>
            </a:r>
            <a:endParaRPr lang="ru-RU" sz="2400" dirty="0">
              <a:latin typeface="+mn-lt"/>
            </a:endParaRPr>
          </a:p>
        </p:txBody>
      </p:sp>
      <p:sp>
        <p:nvSpPr>
          <p:cNvPr id="26" name="Shape 949">
            <a:extLst>
              <a:ext uri="{FF2B5EF4-FFF2-40B4-BE49-F238E27FC236}">
                <a16:creationId xmlns:a16="http://schemas.microsoft.com/office/drawing/2014/main" id="{44D1505D-05D2-E84F-B9E7-7C41AC58AC7E}"/>
              </a:ext>
            </a:extLst>
          </p:cNvPr>
          <p:cNvSpPr txBox="1">
            <a:spLocks/>
          </p:cNvSpPr>
          <p:nvPr/>
        </p:nvSpPr>
        <p:spPr>
          <a:xfrm>
            <a:off x="689447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Telegram</a:t>
            </a:r>
            <a:endParaRPr lang="ru-RU" sz="2400" dirty="0">
              <a:latin typeface="+mn-lt"/>
            </a:endParaRPr>
          </a:p>
        </p:txBody>
      </p:sp>
      <p:sp>
        <p:nvSpPr>
          <p:cNvPr id="27" name="Shape 949">
            <a:extLst>
              <a:ext uri="{FF2B5EF4-FFF2-40B4-BE49-F238E27FC236}">
                <a16:creationId xmlns:a16="http://schemas.microsoft.com/office/drawing/2014/main" id="{44D7723E-7293-FE49-B014-4AB61534145E}"/>
              </a:ext>
            </a:extLst>
          </p:cNvPr>
          <p:cNvSpPr txBox="1">
            <a:spLocks/>
          </p:cNvSpPr>
          <p:nvPr/>
        </p:nvSpPr>
        <p:spPr>
          <a:xfrm>
            <a:off x="9472932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Skype</a:t>
            </a:r>
            <a:endParaRPr lang="ru-RU" sz="2400" dirty="0">
              <a:latin typeface="+mn-lt"/>
            </a:endParaRPr>
          </a:p>
        </p:txBody>
      </p:sp>
      <p:sp>
        <p:nvSpPr>
          <p:cNvPr id="28" name="Shape 949">
            <a:extLst>
              <a:ext uri="{FF2B5EF4-FFF2-40B4-BE49-F238E27FC236}">
                <a16:creationId xmlns:a16="http://schemas.microsoft.com/office/drawing/2014/main" id="{FE2B5D95-8ECF-1847-9BA4-85785E2A2A51}"/>
              </a:ext>
            </a:extLst>
          </p:cNvPr>
          <p:cNvSpPr txBox="1">
            <a:spLocks/>
          </p:cNvSpPr>
          <p:nvPr/>
        </p:nvSpPr>
        <p:spPr>
          <a:xfrm>
            <a:off x="1204872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Site</a:t>
            </a:r>
            <a:endParaRPr lang="ru-RU" sz="2400" dirty="0">
              <a:latin typeface="+mn-lt"/>
            </a:endParaRPr>
          </a:p>
        </p:txBody>
      </p:sp>
      <p:sp>
        <p:nvSpPr>
          <p:cNvPr id="29" name="Shape 949">
            <a:extLst>
              <a:ext uri="{FF2B5EF4-FFF2-40B4-BE49-F238E27FC236}">
                <a16:creationId xmlns:a16="http://schemas.microsoft.com/office/drawing/2014/main" id="{30CE40A5-6060-EC41-B1A8-639569EA01B5}"/>
              </a:ext>
            </a:extLst>
          </p:cNvPr>
          <p:cNvSpPr txBox="1">
            <a:spLocks/>
          </p:cNvSpPr>
          <p:nvPr/>
        </p:nvSpPr>
        <p:spPr>
          <a:xfrm>
            <a:off x="434649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Phone</a:t>
            </a:r>
            <a:endParaRPr lang="ru-RU" sz="2400" dirty="0">
              <a:latin typeface="+mn-lt"/>
            </a:endParaRPr>
          </a:p>
        </p:txBody>
      </p:sp>
      <p:sp>
        <p:nvSpPr>
          <p:cNvPr id="30" name="Shape 949">
            <a:extLst>
              <a:ext uri="{FF2B5EF4-FFF2-40B4-BE49-F238E27FC236}">
                <a16:creationId xmlns:a16="http://schemas.microsoft.com/office/drawing/2014/main" id="{211A696D-E465-844E-86A6-B3F53D42478F}"/>
              </a:ext>
            </a:extLst>
          </p:cNvPr>
          <p:cNvSpPr txBox="1">
            <a:spLocks/>
          </p:cNvSpPr>
          <p:nvPr/>
        </p:nvSpPr>
        <p:spPr>
          <a:xfrm>
            <a:off x="4346499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Instagram</a:t>
            </a:r>
            <a:endParaRPr lang="ru-RU" sz="2400" dirty="0">
              <a:latin typeface="+mn-lt"/>
            </a:endParaRPr>
          </a:p>
        </p:txBody>
      </p:sp>
      <p:sp>
        <p:nvSpPr>
          <p:cNvPr id="31" name="Shape 949">
            <a:extLst>
              <a:ext uri="{FF2B5EF4-FFF2-40B4-BE49-F238E27FC236}">
                <a16:creationId xmlns:a16="http://schemas.microsoft.com/office/drawing/2014/main" id="{73FAD90E-18D3-8444-B721-4D5353CF5802}"/>
              </a:ext>
            </a:extLst>
          </p:cNvPr>
          <p:cNvSpPr txBox="1">
            <a:spLocks/>
          </p:cNvSpPr>
          <p:nvPr/>
        </p:nvSpPr>
        <p:spPr>
          <a:xfrm>
            <a:off x="9472932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 err="1">
                <a:latin typeface="+mn-lt"/>
              </a:rPr>
              <a:t>Github</a:t>
            </a:r>
            <a:endParaRPr lang="ru-RU" sz="2400" dirty="0">
              <a:latin typeface="+mn-lt"/>
            </a:endParaRPr>
          </a:p>
        </p:txBody>
      </p:sp>
      <p:sp>
        <p:nvSpPr>
          <p:cNvPr id="32" name="Shape 949">
            <a:extLst>
              <a:ext uri="{FF2B5EF4-FFF2-40B4-BE49-F238E27FC236}">
                <a16:creationId xmlns:a16="http://schemas.microsoft.com/office/drawing/2014/main" id="{0A57E5E1-AD86-4545-8655-C4C36DDB79C7}"/>
              </a:ext>
            </a:extLst>
          </p:cNvPr>
          <p:cNvSpPr txBox="1">
            <a:spLocks/>
          </p:cNvSpPr>
          <p:nvPr/>
        </p:nvSpPr>
        <p:spPr>
          <a:xfrm>
            <a:off x="12048729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Facebook</a:t>
            </a:r>
            <a:endParaRPr lang="ru-RU" sz="2400" dirty="0">
              <a:latin typeface="+mn-lt"/>
            </a:endParaRPr>
          </a:p>
        </p:txBody>
      </p:sp>
      <p:sp>
        <p:nvSpPr>
          <p:cNvPr id="33" name="Shape 949">
            <a:extLst>
              <a:ext uri="{FF2B5EF4-FFF2-40B4-BE49-F238E27FC236}">
                <a16:creationId xmlns:a16="http://schemas.microsoft.com/office/drawing/2014/main" id="{8D03157D-981E-5C47-8335-D1A53EABF2E2}"/>
              </a:ext>
            </a:extLst>
          </p:cNvPr>
          <p:cNvSpPr txBox="1">
            <a:spLocks/>
          </p:cNvSpPr>
          <p:nvPr/>
        </p:nvSpPr>
        <p:spPr>
          <a:xfrm>
            <a:off x="1473124" y="4857810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Email</a:t>
            </a:r>
            <a:endParaRPr lang="ru-RU" sz="2400" dirty="0">
              <a:latin typeface="+mn-lt"/>
            </a:endParaRPr>
          </a:p>
        </p:txBody>
      </p:sp>
      <p:sp>
        <p:nvSpPr>
          <p:cNvPr id="34" name="Shape 949">
            <a:extLst>
              <a:ext uri="{FF2B5EF4-FFF2-40B4-BE49-F238E27FC236}">
                <a16:creationId xmlns:a16="http://schemas.microsoft.com/office/drawing/2014/main" id="{0E180046-8A13-9A45-82E5-35846CFB3A48}"/>
              </a:ext>
            </a:extLst>
          </p:cNvPr>
          <p:cNvSpPr txBox="1">
            <a:spLocks/>
          </p:cNvSpPr>
          <p:nvPr/>
        </p:nvSpPr>
        <p:spPr>
          <a:xfrm>
            <a:off x="6894474" y="7983542"/>
            <a:ext cx="1816176" cy="382259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 marL="0" indent="0" algn="l" defTabSz="1828709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buFontTx/>
              <a:buNone/>
              <a:tabLst>
                <a:tab pos="5524500" algn="l"/>
              </a:tabLst>
              <a:defRPr sz="30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sz="2400" dirty="0">
                <a:latin typeface="+mn-lt"/>
              </a:rPr>
              <a:t>Bitbucket</a:t>
            </a:r>
            <a:endParaRPr lang="ru-RU" sz="2400" dirty="0">
              <a:latin typeface="+mn-lt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1C0EA04-8E6D-1943-9E2A-A1055ADD7DF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236306" y="4209717"/>
            <a:ext cx="421977" cy="421977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A3C6C58-A4CF-5C46-B0EF-B405D24A15DA}"/>
              </a:ext>
            </a:extLst>
          </p:cNvPr>
          <p:cNvSpPr/>
          <p:nvPr/>
        </p:nvSpPr>
        <p:spPr>
          <a:xfrm>
            <a:off x="16720691" y="4149444"/>
            <a:ext cx="41440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C</a:t>
            </a:r>
            <a:r>
              <a:rPr lang="ru-RU" sz="3200" dirty="0">
                <a:solidFill>
                  <a:srgbClr val="000000"/>
                </a:solidFill>
              </a:rPr>
              <a:t>  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C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1780F599-93BA-8642-83B8-C63AEEF5BC2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558884" y="4192183"/>
            <a:ext cx="417289" cy="417289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9A0C76B-48BA-6241-A0E0-B6545D0808B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236306" y="6616185"/>
            <a:ext cx="421977" cy="421977"/>
          </a:xfrm>
          <a:prstGeom prst="rect">
            <a:avLst/>
          </a:prstGeom>
        </p:spPr>
      </p:pic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1866B16B-E8AF-DD46-971B-1C8FF78B6209}"/>
              </a:ext>
            </a:extLst>
          </p:cNvPr>
          <p:cNvSpPr/>
          <p:nvPr/>
        </p:nvSpPr>
        <p:spPr>
          <a:xfrm>
            <a:off x="16720691" y="6555912"/>
            <a:ext cx="41376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Ctrl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ru-RU" sz="3200" dirty="0">
                <a:solidFill>
                  <a:srgbClr val="000000"/>
                </a:solidFill>
              </a:rPr>
              <a:t>        </a:t>
            </a:r>
            <a:r>
              <a:rPr lang="en-US" sz="3200" dirty="0" err="1">
                <a:solidFill>
                  <a:srgbClr val="000000"/>
                </a:solidFill>
              </a:rPr>
              <a:t>Cmd</a:t>
            </a:r>
            <a:r>
              <a:rPr lang="en-US" sz="3200" dirty="0">
                <a:solidFill>
                  <a:srgbClr val="000000"/>
                </a:solidFill>
              </a:rPr>
              <a:t> + V</a:t>
            </a:r>
            <a:r>
              <a:rPr lang="ru-RU" sz="3200" dirty="0">
                <a:solidFill>
                  <a:srgbClr val="000000"/>
                </a:solidFill>
              </a:rPr>
              <a:t> </a:t>
            </a:r>
            <a:endParaRPr lang="ru-RU" dirty="0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E1F4236D-008D-654D-9284-6095B1592478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8558884" y="6598651"/>
            <a:ext cx="417289" cy="417289"/>
          </a:xfrm>
          <a:prstGeom prst="rect">
            <a:avLst/>
          </a:prstGeom>
        </p:spPr>
      </p:pic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D30B3238-1E68-4943-B774-B5771B47070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4254" y="7515819"/>
            <a:ext cx="7594600" cy="3467100"/>
          </a:xfrm>
          <a:prstGeom prst="rect">
            <a:avLst/>
          </a:prstGeom>
        </p:spPr>
      </p:pic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3D24A42F-A303-5249-8811-5C77D89FF65D}"/>
              </a:ext>
            </a:extLst>
          </p:cNvPr>
          <p:cNvSpPr/>
          <p:nvPr/>
        </p:nvSpPr>
        <p:spPr>
          <a:xfrm>
            <a:off x="15707319" y="9462311"/>
            <a:ext cx="484094" cy="470647"/>
          </a:xfrm>
          <a:prstGeom prst="rect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16000" bIns="216000" rtlCol="0" anchor="ctr"/>
          <a:lstStyle/>
          <a:p>
            <a:pPr algn="ctr"/>
            <a:endParaRPr lang="ru-RU" dirty="0">
              <a:ln w="0"/>
              <a:solidFill>
                <a:schemeClr val="tx1"/>
              </a:solidFill>
              <a:latin typeface="YS Text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2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32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70690</TotalTime>
  <Words>92</Words>
  <Application>Microsoft Office PowerPoint</Application>
  <PresentationFormat>Произвольный</PresentationFormat>
  <Paragraphs>33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3" baseType="lpstr">
      <vt:lpstr>Arial</vt:lpstr>
      <vt:lpstr>Arial Unicode MS</vt:lpstr>
      <vt:lpstr>Calibri</vt:lpstr>
      <vt:lpstr>Courier New</vt:lpstr>
      <vt:lpstr>Yandex Sans Text Light</vt:lpstr>
      <vt:lpstr>Yandex Sans Text Thin</vt:lpstr>
      <vt:lpstr>YS Text Light</vt:lpstr>
      <vt:lpstr>Yandex</vt:lpstr>
      <vt:lpstr>Презентация PowerPoint</vt:lpstr>
      <vt:lpstr>Сервис постановки и достижения целей AchieveMe</vt:lpstr>
      <vt:lpstr>Наша команда</vt:lpstr>
      <vt:lpstr>Спасибо</vt:lpstr>
      <vt:lpstr>Иконки для слайда с контактами</vt:lpstr>
    </vt:vector>
  </TitlesOfParts>
  <Manager>Maria Kutuzova</Manager>
  <Company>Yandex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1676</cp:revision>
  <dcterms:created xsi:type="dcterms:W3CDTF">2014-09-09T08:22:07Z</dcterms:created>
  <dcterms:modified xsi:type="dcterms:W3CDTF">2019-02-13T10:35:45Z</dcterms:modified>
  <cp:category>presentation technology</cp:category>
</cp:coreProperties>
</file>